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6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086DA-4D03-4018-AFC2-D106B6C3D940}" type="datetimeFigureOut">
              <a:rPr lang="en-US" smtClean="0"/>
              <a:t>8/3/2010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B4C31-B684-453E-A2D5-EE86DF2AFD7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086DA-4D03-4018-AFC2-D106B6C3D940}" type="datetimeFigureOut">
              <a:rPr lang="en-US" smtClean="0"/>
              <a:t>8/3/2010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B4C31-B684-453E-A2D5-EE86DF2AFD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086DA-4D03-4018-AFC2-D106B6C3D940}" type="datetimeFigureOut">
              <a:rPr lang="en-US" smtClean="0"/>
              <a:t>8/3/2010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B4C31-B684-453E-A2D5-EE86DF2AFD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086DA-4D03-4018-AFC2-D106B6C3D940}" type="datetimeFigureOut">
              <a:rPr lang="en-US" smtClean="0"/>
              <a:t>8/3/2010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B4C31-B684-453E-A2D5-EE86DF2AFD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086DA-4D03-4018-AFC2-D106B6C3D940}" type="datetimeFigureOut">
              <a:rPr lang="en-US" smtClean="0"/>
              <a:t>8/3/2010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B4C31-B684-453E-A2D5-EE86DF2AFD7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086DA-4D03-4018-AFC2-D106B6C3D940}" type="datetimeFigureOut">
              <a:rPr lang="en-US" smtClean="0"/>
              <a:t>8/3/2010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B4C31-B684-453E-A2D5-EE86DF2AFD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086DA-4D03-4018-AFC2-D106B6C3D940}" type="datetimeFigureOut">
              <a:rPr lang="en-US" smtClean="0"/>
              <a:t>8/3/2010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B4C31-B684-453E-A2D5-EE86DF2AFD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086DA-4D03-4018-AFC2-D106B6C3D940}" type="datetimeFigureOut">
              <a:rPr lang="en-US" smtClean="0"/>
              <a:t>8/3/2010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B4C31-B684-453E-A2D5-EE86DF2AFD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086DA-4D03-4018-AFC2-D106B6C3D940}" type="datetimeFigureOut">
              <a:rPr lang="en-US" smtClean="0"/>
              <a:t>8/3/2010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B4C31-B684-453E-A2D5-EE86DF2AFD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086DA-4D03-4018-AFC2-D106B6C3D940}" type="datetimeFigureOut">
              <a:rPr lang="en-US" smtClean="0"/>
              <a:t>8/3/2010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B4C31-B684-453E-A2D5-EE86DF2AFD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086DA-4D03-4018-AFC2-D106B6C3D940}" type="datetimeFigureOut">
              <a:rPr lang="en-US" smtClean="0"/>
              <a:t>8/3/2010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70B4C31-B684-453E-A2D5-EE86DF2AFD7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66086DA-4D03-4018-AFC2-D106B6C3D940}" type="datetimeFigureOut">
              <a:rPr lang="en-US" smtClean="0"/>
              <a:t>8/3/2010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70B4C31-B684-453E-A2D5-EE86DF2AFD7B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Healthy is my lunch?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Program Files\Microsoft Office\MEDIA\CAGCAT10\j029524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429000"/>
            <a:ext cx="1362075" cy="2014336"/>
          </a:xfrm>
          <a:prstGeom prst="rect">
            <a:avLst/>
          </a:prstGeom>
          <a:noFill/>
        </p:spPr>
      </p:pic>
      <p:pic>
        <p:nvPicPr>
          <p:cNvPr id="1027" name="Picture 3" descr="C:\Documents and Settings\Karen.george\Local Settings\Temporary Internet Files\Content.IE5\7D3Z1067\MC90005738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048000"/>
            <a:ext cx="4016350" cy="3616471"/>
          </a:xfrm>
          <a:prstGeom prst="rect">
            <a:avLst/>
          </a:prstGeom>
          <a:noFill/>
        </p:spPr>
      </p:pic>
      <p:pic>
        <p:nvPicPr>
          <p:cNvPr id="1028" name="Picture 4" descr="C:\Documents and Settings\Karen.george\Local Settings\Temporary Internet Files\Content.IE5\QR00NX3X\MP900437382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3733800"/>
            <a:ext cx="1603248" cy="24014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98281" y="1371600"/>
            <a:ext cx="457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2374" y="4648200"/>
            <a:ext cx="90016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this unit the student will analyze the food he/she has chosen to eat </a:t>
            </a:r>
          </a:p>
          <a:p>
            <a:r>
              <a:rPr lang="en-US" sz="2000" dirty="0" smtClean="0"/>
              <a:t>for lunch and fill out a graph that will help the student</a:t>
            </a:r>
          </a:p>
          <a:p>
            <a:r>
              <a:rPr lang="en-US" sz="2000" dirty="0" smtClean="0"/>
              <a:t>to determine  how healthy and well balanced the lunch is.</a:t>
            </a:r>
            <a:endParaRPr lang="en-US" sz="2000" dirty="0"/>
          </a:p>
        </p:txBody>
      </p:sp>
      <p:pic>
        <p:nvPicPr>
          <p:cNvPr id="2050" name="Picture 2" descr="C:\Documents and Settings\Karen.george\Local Settings\Temporary Internet Files\Content.IE5\ZQ5MJX2U\MC90044052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1933" y="685800"/>
            <a:ext cx="3497667" cy="3194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914400"/>
            <a:ext cx="78856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prerequites  for this unit include</a:t>
            </a:r>
          </a:p>
          <a:p>
            <a:r>
              <a:rPr lang="en-US" sz="3200" dirty="0" smtClean="0"/>
              <a:t>The Students:</a:t>
            </a:r>
          </a:p>
          <a:p>
            <a:r>
              <a:rPr lang="en-US" sz="32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Pre knowledge of healthy foods versus junk food.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An understanding  of the food pyramid.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How to fill out a chart and make a graph.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5791200" y="3886200"/>
            <a:ext cx="2095500" cy="2400300"/>
            <a:chOff x="1248" y="240"/>
            <a:chExt cx="4176" cy="3600"/>
          </a:xfrm>
        </p:grpSpPr>
        <p:sp>
          <p:nvSpPr>
            <p:cNvPr id="3075" name="Pyr1"/>
            <p:cNvSpPr>
              <a:spLocks noEditPoints="1" noChangeArrowheads="1"/>
            </p:cNvSpPr>
            <p:nvPr/>
          </p:nvSpPr>
          <p:spPr bwMode="auto">
            <a:xfrm>
              <a:off x="2873" y="240"/>
              <a:ext cx="936" cy="79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  <a:gd name="T6" fmla="*/ 5400 w 21600"/>
                <a:gd name="T7" fmla="*/ 11800 h 21600"/>
                <a:gd name="T8" fmla="*/ 16200 w 21600"/>
                <a:gd name="T9" fmla="*/ 20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D8EB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6" name="Pyr2"/>
            <p:cNvSpPr>
              <a:spLocks noEditPoints="1" noChangeArrowheads="1"/>
            </p:cNvSpPr>
            <p:nvPr/>
          </p:nvSpPr>
          <p:spPr bwMode="auto">
            <a:xfrm>
              <a:off x="2331" y="1038"/>
              <a:ext cx="2015" cy="936"/>
            </a:xfrm>
            <a:custGeom>
              <a:avLst/>
              <a:gdLst>
                <a:gd name="T0" fmla="*/ 5787 w 21600"/>
                <a:gd name="T1" fmla="*/ 0 h 21600"/>
                <a:gd name="T2" fmla="*/ 15812 w 21600"/>
                <a:gd name="T3" fmla="*/ 0 h 21600"/>
                <a:gd name="T4" fmla="*/ 21600 w 21600"/>
                <a:gd name="T5" fmla="*/ 21600 h 21600"/>
                <a:gd name="T6" fmla="*/ 0 w 21600"/>
                <a:gd name="T7" fmla="*/ 21600 h 21600"/>
                <a:gd name="T8" fmla="*/ 5787 w 21600"/>
                <a:gd name="T9" fmla="*/ 500 h 21600"/>
                <a:gd name="T10" fmla="*/ 15812 w 21600"/>
                <a:gd name="T11" fmla="*/ 21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5787" y="0"/>
                  </a:moveTo>
                  <a:lnTo>
                    <a:pt x="15812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5787" y="0"/>
                  </a:lnTo>
                  <a:close/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7" name="Pyr3"/>
            <p:cNvSpPr>
              <a:spLocks noEditPoints="1" noChangeArrowheads="1"/>
            </p:cNvSpPr>
            <p:nvPr/>
          </p:nvSpPr>
          <p:spPr bwMode="auto">
            <a:xfrm>
              <a:off x="1795" y="1974"/>
              <a:ext cx="3087" cy="935"/>
            </a:xfrm>
            <a:custGeom>
              <a:avLst/>
              <a:gdLst>
                <a:gd name="T0" fmla="*/ 3768 w 21600"/>
                <a:gd name="T1" fmla="*/ 0 h 21600"/>
                <a:gd name="T2" fmla="*/ 17831 w 21600"/>
                <a:gd name="T3" fmla="*/ 0 h 21600"/>
                <a:gd name="T4" fmla="*/ 21600 w 21600"/>
                <a:gd name="T5" fmla="*/ 21600 h 21600"/>
                <a:gd name="T6" fmla="*/ 0 w 21600"/>
                <a:gd name="T7" fmla="*/ 21600 h 21600"/>
                <a:gd name="T8" fmla="*/ 5287 w 21600"/>
                <a:gd name="T9" fmla="*/ 500 h 21600"/>
                <a:gd name="T10" fmla="*/ 16312 w 21600"/>
                <a:gd name="T11" fmla="*/ 21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3768" y="0"/>
                  </a:moveTo>
                  <a:lnTo>
                    <a:pt x="17831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3768" y="0"/>
                  </a:lnTo>
                  <a:close/>
                </a:path>
              </a:pathLst>
            </a:custGeom>
            <a:solidFill>
              <a:srgbClr val="FFBE7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8" name="Pyr4"/>
            <p:cNvSpPr>
              <a:spLocks noEditPoints="1" noChangeArrowheads="1"/>
            </p:cNvSpPr>
            <p:nvPr/>
          </p:nvSpPr>
          <p:spPr bwMode="auto">
            <a:xfrm>
              <a:off x="1248" y="2904"/>
              <a:ext cx="4176" cy="936"/>
            </a:xfrm>
            <a:custGeom>
              <a:avLst/>
              <a:gdLst>
                <a:gd name="T0" fmla="*/ 2793 w 21600"/>
                <a:gd name="T1" fmla="*/ 0 h 21600"/>
                <a:gd name="T2" fmla="*/ 18806 w 21600"/>
                <a:gd name="T3" fmla="*/ 0 h 21600"/>
                <a:gd name="T4" fmla="*/ 21600 w 21600"/>
                <a:gd name="T5" fmla="*/ 21600 h 21600"/>
                <a:gd name="T6" fmla="*/ 0 w 21600"/>
                <a:gd name="T7" fmla="*/ 21600 h 21600"/>
                <a:gd name="T8" fmla="*/ 3287 w 21600"/>
                <a:gd name="T9" fmla="*/ 500 h 21600"/>
                <a:gd name="T10" fmla="*/ 17312 w 21600"/>
                <a:gd name="T11" fmla="*/ 21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2793" y="0"/>
                  </a:moveTo>
                  <a:lnTo>
                    <a:pt x="18806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2793" y="0"/>
                  </a:lnTo>
                  <a:close/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3079" name="Picture 7" descr="C:\Documents and Settings\Karen.george\Local Settings\Temporary Internet Files\Content.IE5\O8761B7W\MC900439817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114800"/>
            <a:ext cx="2437943" cy="24379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2438400"/>
            <a:ext cx="279557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materials needed are :</a:t>
            </a:r>
          </a:p>
          <a:p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students lunch (duh)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work sheet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graph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Pencils </a:t>
            </a:r>
            <a:endParaRPr lang="en-US" dirty="0"/>
          </a:p>
        </p:txBody>
      </p:sp>
      <p:pic>
        <p:nvPicPr>
          <p:cNvPr id="4098" name="Picture 2" descr="C:\Documents and Settings\Karen.george\Local Settings\Temporary Internet Files\Content.IE5\SY5GIT18\MC90015097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066800"/>
            <a:ext cx="1722730" cy="1568196"/>
          </a:xfrm>
          <a:prstGeom prst="rect">
            <a:avLst/>
          </a:prstGeom>
          <a:noFill/>
        </p:spPr>
      </p:pic>
      <p:pic>
        <p:nvPicPr>
          <p:cNvPr id="4099" name="Picture 3" descr="C:\Documents and Settings\Karen.george\Local Settings\Temporary Internet Files\Content.IE5\8FNG6961\MC90005355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3276600"/>
            <a:ext cx="2479243" cy="2479243"/>
          </a:xfrm>
          <a:prstGeom prst="rect">
            <a:avLst/>
          </a:prstGeom>
          <a:noFill/>
        </p:spPr>
      </p:pic>
      <p:pic>
        <p:nvPicPr>
          <p:cNvPr id="4100" name="Picture 4" descr="C:\Documents and Settings\Karen.george\Local Settings\Temporary Internet Files\Content.IE5\QILOA9P1\MP900175597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4191000"/>
            <a:ext cx="1484249" cy="220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2438400"/>
            <a:ext cx="5053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 example of the worksheet could look like this: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590800" y="3962400"/>
            <a:ext cx="331475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Food List</a:t>
            </a:r>
          </a:p>
          <a:p>
            <a:pPr marL="342900" indent="-342900">
              <a:buAutoNum type="arabicPeriod"/>
            </a:pPr>
            <a:r>
              <a:rPr lang="en-US" dirty="0" smtClean="0"/>
              <a:t>___________________</a:t>
            </a:r>
          </a:p>
          <a:p>
            <a:pPr marL="342900" indent="-342900">
              <a:buAutoNum type="arabicPeriod"/>
            </a:pPr>
            <a:r>
              <a:rPr lang="en-US" dirty="0" smtClean="0"/>
              <a:t>What am I eating for lunch?</a:t>
            </a:r>
          </a:p>
          <a:p>
            <a:pPr marL="342900" indent="-342900">
              <a:buAutoNum type="arabicPeriod"/>
            </a:pPr>
            <a:r>
              <a:rPr lang="en-US" dirty="0" smtClean="0"/>
              <a:t>___________________</a:t>
            </a:r>
          </a:p>
          <a:p>
            <a:pPr marL="342900" indent="-342900">
              <a:buAutoNum type="arabicPeriod"/>
            </a:pPr>
            <a:r>
              <a:rPr lang="en-US" dirty="0" smtClean="0"/>
              <a:t>___________________</a:t>
            </a:r>
          </a:p>
          <a:p>
            <a:pPr marL="342900" indent="-342900">
              <a:buAutoNum type="arabicPeriod"/>
            </a:pPr>
            <a:r>
              <a:rPr lang="en-US" dirty="0" smtClean="0"/>
              <a:t>___________________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</TotalTime>
  <Words>121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How Healthy is my lunch?</vt:lpstr>
      <vt:lpstr>Slide 2</vt:lpstr>
      <vt:lpstr>Slide 3</vt:lpstr>
      <vt:lpstr>Slide 4</vt:lpstr>
      <vt:lpstr>Slide 5</vt:lpstr>
    </vt:vector>
  </TitlesOfParts>
  <Company>Redmond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Healthy is my lunch?</dc:title>
  <dc:creator>karen george</dc:creator>
  <cp:lastModifiedBy>karen george</cp:lastModifiedBy>
  <cp:revision>2</cp:revision>
  <dcterms:created xsi:type="dcterms:W3CDTF">2010-08-03T19:39:54Z</dcterms:created>
  <dcterms:modified xsi:type="dcterms:W3CDTF">2010-08-03T19:58:06Z</dcterms:modified>
</cp:coreProperties>
</file>